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9" r:id="rId4"/>
  </p:sldMasterIdLst>
  <p:notesMasterIdLst>
    <p:notesMasterId r:id="rId42"/>
  </p:notesMasterIdLst>
  <p:sldIdLst>
    <p:sldId id="530" r:id="rId5"/>
    <p:sldId id="531" r:id="rId6"/>
    <p:sldId id="532" r:id="rId7"/>
    <p:sldId id="533" r:id="rId8"/>
    <p:sldId id="534" r:id="rId9"/>
    <p:sldId id="535" r:id="rId10"/>
    <p:sldId id="536" r:id="rId11"/>
    <p:sldId id="537" r:id="rId12"/>
    <p:sldId id="538" r:id="rId13"/>
    <p:sldId id="539" r:id="rId14"/>
    <p:sldId id="540" r:id="rId15"/>
    <p:sldId id="541" r:id="rId16"/>
    <p:sldId id="542" r:id="rId17"/>
    <p:sldId id="543" r:id="rId18"/>
    <p:sldId id="544" r:id="rId19"/>
    <p:sldId id="554" r:id="rId20"/>
    <p:sldId id="545" r:id="rId21"/>
    <p:sldId id="546" r:id="rId22"/>
    <p:sldId id="547" r:id="rId23"/>
    <p:sldId id="548" r:id="rId24"/>
    <p:sldId id="549" r:id="rId25"/>
    <p:sldId id="550" r:id="rId26"/>
    <p:sldId id="551" r:id="rId27"/>
    <p:sldId id="552" r:id="rId28"/>
    <p:sldId id="553" r:id="rId29"/>
    <p:sldId id="555" r:id="rId30"/>
    <p:sldId id="556" r:id="rId31"/>
    <p:sldId id="557" r:id="rId32"/>
    <p:sldId id="558" r:id="rId33"/>
    <p:sldId id="559" r:id="rId34"/>
    <p:sldId id="560" r:id="rId35"/>
    <p:sldId id="561" r:id="rId36"/>
    <p:sldId id="562" r:id="rId37"/>
    <p:sldId id="563" r:id="rId38"/>
    <p:sldId id="564" r:id="rId39"/>
    <p:sldId id="565" r:id="rId40"/>
    <p:sldId id="5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7" autoAdjust="0"/>
    <p:restoredTop sz="94422"/>
  </p:normalViewPr>
  <p:slideViewPr>
    <p:cSldViewPr snapToGrid="0">
      <p:cViewPr>
        <p:scale>
          <a:sx n="59" d="100"/>
          <a:sy n="59" d="100"/>
        </p:scale>
        <p:origin x="-1116" y="-27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pPr/>
              <a:t>10/15/2023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pPr/>
              <a:t>‹#›</a:t>
            </a:fld>
            <a:endParaRPr lang="en-US" dirty="0"/>
          </a:p>
        </p:txBody>
      </p:sp>
    </p:spTree>
    <p:extLst>
      <p:ext uri="{BB962C8B-B14F-4D97-AF65-F5344CB8AC3E}">
        <p14:creationId xmlns=""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8D90D4-B2F6-45F8-B1D2-0CE97D2C24F1}" type="slidenum">
              <a:rPr lang="en-US" smtClean="0"/>
              <a:pPr/>
              <a:t>‹#›</a:t>
            </a:fld>
            <a:endParaRPr lang="en-US"/>
          </a:p>
        </p:txBody>
      </p:sp>
      <p:sp>
        <p:nvSpPr>
          <p:cNvPr id="7" name="Freeform 2">
            <a:extLst>
              <a:ext uri="{FF2B5EF4-FFF2-40B4-BE49-F238E27FC236}">
                <a16:creationId xmlns="" xmlns:a16="http://schemas.microsoft.com/office/drawing/2014/main" id="{F51FEA09-E4BD-0741-D624-EED4A231C599}"/>
              </a:ext>
            </a:extLst>
          </p:cNvPr>
          <p:cNvSpPr/>
          <p:nvPr userDrawn="1"/>
        </p:nvSpPr>
        <p:spPr>
          <a:xfrm rot="10800000">
            <a:off x="853427" y="5650994"/>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 xmlns:a16="http://schemas.microsoft.com/office/drawing/2014/main" id="{B707B5BA-AB15-D1EF-EBC5-F38FCE20FC52}"/>
              </a:ext>
            </a:extLst>
          </p:cNvPr>
          <p:cNvSpPr/>
          <p:nvPr userDrawn="1"/>
        </p:nvSpPr>
        <p:spPr>
          <a:xfrm rot="710202" flipV="1">
            <a:off x="-145573" y="4175628"/>
            <a:ext cx="6040007"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9" name="Straight Connector 8">
            <a:extLst>
              <a:ext uri="{FF2B5EF4-FFF2-40B4-BE49-F238E27FC236}">
                <a16:creationId xmlns="" xmlns:a16="http://schemas.microsoft.com/office/drawing/2014/main" id="{21AF73CC-B23B-6DCD-7E3E-8213485DF9B7}"/>
              </a:ext>
            </a:extLst>
          </p:cNvPr>
          <p:cNvCxnSpPr>
            <a:cxnSpLocks/>
          </p:cNvCxnSpPr>
          <p:nvPr userDrawn="1"/>
        </p:nvCxnSpPr>
        <p:spPr>
          <a:xfrm rot="5400000">
            <a:off x="6095999" y="310492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Freeform 1">
            <a:extLst>
              <a:ext uri="{FF2B5EF4-FFF2-40B4-BE49-F238E27FC236}">
                <a16:creationId xmlns="" xmlns:a16="http://schemas.microsoft.com/office/drawing/2014/main" id="{0319ECD0-7050-C18F-AC35-7F8DFA288A58}"/>
              </a:ext>
            </a:extLst>
          </p:cNvPr>
          <p:cNvSpPr/>
          <p:nvPr userDrawn="1"/>
        </p:nvSpPr>
        <p:spPr>
          <a:xfrm>
            <a:off x="-24334" y="3"/>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3">
            <a:extLst>
              <a:ext uri="{FF2B5EF4-FFF2-40B4-BE49-F238E27FC236}">
                <a16:creationId xmlns="" xmlns:a16="http://schemas.microsoft.com/office/drawing/2014/main" id="{332954FC-1C1B-B277-413F-3CBA66FD1EAD}"/>
              </a:ext>
            </a:extLst>
          </p:cNvPr>
          <p:cNvSpPr/>
          <p:nvPr userDrawn="1"/>
        </p:nvSpPr>
        <p:spPr>
          <a:xfrm flipH="1" flipV="1">
            <a:off x="-26982" y="9941"/>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4">
            <a:extLst>
              <a:ext uri="{FF2B5EF4-FFF2-40B4-BE49-F238E27FC236}">
                <a16:creationId xmlns="" xmlns:a16="http://schemas.microsoft.com/office/drawing/2014/main" id="{9AD65933-4DAE-2A46-C7F9-2A20CB244088}"/>
              </a:ext>
            </a:extLst>
          </p:cNvPr>
          <p:cNvSpPr/>
          <p:nvPr userDrawn="1"/>
        </p:nvSpPr>
        <p:spPr>
          <a:xfrm>
            <a:off x="4603793" y="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5">
            <a:extLst>
              <a:ext uri="{FF2B5EF4-FFF2-40B4-BE49-F238E27FC236}">
                <a16:creationId xmlns=""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5" name="Footer Placeholder 4"/>
          <p:cNvSpPr>
            <a:spLocks noGrp="1"/>
          </p:cNvSpPr>
          <p:nvPr>
            <p:ph type="ftr" sz="quarter" idx="11"/>
          </p:nvPr>
        </p:nvSpPr>
        <p:spPr/>
        <p:txBody>
          <a:bodyPr/>
          <a:lstStyle/>
          <a:p>
            <a:r>
              <a:rPr lang="en-US" smtClean="0"/>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5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5" name="Footer Placeholder 4"/>
          <p:cNvSpPr>
            <a:spLocks noGrp="1"/>
          </p:cNvSpPr>
          <p:nvPr>
            <p:ph type="ftr" sz="quarter" idx="11"/>
          </p:nvPr>
        </p:nvSpPr>
        <p:spPr/>
        <p:txBody>
          <a:bodyPr/>
          <a:lstStyle/>
          <a:p>
            <a:r>
              <a:rPr lang="en-US" smtClean="0"/>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5" name="Footer Placeholder 4"/>
          <p:cNvSpPr>
            <a:spLocks noGrp="1"/>
          </p:cNvSpPr>
          <p:nvPr>
            <p:ph type="ftr" sz="quarter" idx="11"/>
          </p:nvPr>
        </p:nvSpPr>
        <p:spPr/>
        <p:txBody>
          <a:bodyPr/>
          <a:lstStyle/>
          <a:p>
            <a:r>
              <a:rPr lang="en-US" smtClean="0"/>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15">
            <a:extLst>
              <a:ext uri="{FF2B5EF4-FFF2-40B4-BE49-F238E27FC236}">
                <a16:creationId xmlns="" xmlns:a16="http://schemas.microsoft.com/office/drawing/2014/main" id="{079F0D65-9DED-1DC3-6E6D-E4AD5252A007}"/>
              </a:ext>
            </a:extLst>
          </p:cNvPr>
          <p:cNvSpPr/>
          <p:nvPr userDrawn="1"/>
        </p:nvSpPr>
        <p:spPr>
          <a:xfrm rot="16200000" flipV="1">
            <a:off x="6507451" y="1163359"/>
            <a:ext cx="6858000" cy="4531279"/>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8">
            <a:extLst>
              <a:ext uri="{FF2B5EF4-FFF2-40B4-BE49-F238E27FC236}">
                <a16:creationId xmlns="" xmlns:a16="http://schemas.microsoft.com/office/drawing/2014/main" id="{9C605622-8F1F-632F-D5C0-1F2E7875EBA1}"/>
              </a:ext>
            </a:extLst>
          </p:cNvPr>
          <p:cNvSpPr/>
          <p:nvPr userDrawn="1"/>
        </p:nvSpPr>
        <p:spPr>
          <a:xfrm rot="5400000">
            <a:off x="6488397" y="1182412"/>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2">
            <a:extLst>
              <a:ext uri="{FF2B5EF4-FFF2-40B4-BE49-F238E27FC236}">
                <a16:creationId xmlns="" xmlns:a16="http://schemas.microsoft.com/office/drawing/2014/main" id="{919AB4B2-2D3A-FCB5-0314-CC465BCC0E5D}"/>
              </a:ext>
            </a:extLst>
          </p:cNvPr>
          <p:cNvSpPr/>
          <p:nvPr userDrawn="1"/>
        </p:nvSpPr>
        <p:spPr>
          <a:xfrm rot="5400000">
            <a:off x="6926381" y="1582291"/>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8D90D4-B2F6-45F8-B1D2-0CE97D2C24F1}" type="slidenum">
              <a:rPr lang="en-US" smtClean="0"/>
              <a:pPr/>
              <a:t>‹#›</a:t>
            </a:fld>
            <a:endParaRPr lang="en-US"/>
          </a:p>
        </p:txBody>
      </p:sp>
      <p:sp>
        <p:nvSpPr>
          <p:cNvPr id="7" name="Freeform 3">
            <a:extLst>
              <a:ext uri="{FF2B5EF4-FFF2-40B4-BE49-F238E27FC236}">
                <a16:creationId xmlns="" xmlns:a16="http://schemas.microsoft.com/office/drawing/2014/main" id="{F1F20C20-DE23-6FE7-74A0-517218ACED7A}"/>
              </a:ext>
            </a:extLst>
          </p:cNvPr>
          <p:cNvSpPr/>
          <p:nvPr userDrawn="1"/>
        </p:nvSpPr>
        <p:spPr>
          <a:xfrm rot="10800000">
            <a:off x="-2" y="5019503"/>
            <a:ext cx="9676771"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 xmlns:a16="http://schemas.microsoft.com/office/drawing/2014/main" id="{98E2EA35-4179-2438-E1D1-02EFA8830FF9}"/>
              </a:ext>
            </a:extLst>
          </p:cNvPr>
          <p:cNvSpPr/>
          <p:nvPr userDrawn="1"/>
        </p:nvSpPr>
        <p:spPr>
          <a:xfrm flipV="1">
            <a:off x="2763045"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5">
            <a:extLst>
              <a:ext uri="{FF2B5EF4-FFF2-40B4-BE49-F238E27FC236}">
                <a16:creationId xmlns="" xmlns:a16="http://schemas.microsoft.com/office/drawing/2014/main" id="{A7C0B16B-87E9-E92C-62F3-D1844BEE5B2D}"/>
              </a:ext>
            </a:extLst>
          </p:cNvPr>
          <p:cNvSpPr/>
          <p:nvPr userDrawn="1"/>
        </p:nvSpPr>
        <p:spPr>
          <a:xfrm rot="10800000">
            <a:off x="5393054" y="6015979"/>
            <a:ext cx="4758727"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6">
            <a:extLst>
              <a:ext uri="{FF2B5EF4-FFF2-40B4-BE49-F238E27FC236}">
                <a16:creationId xmlns="" xmlns:a16="http://schemas.microsoft.com/office/drawing/2014/main" id="{51F4118C-3B46-F20B-EF12-E16F7513844C}"/>
              </a:ext>
            </a:extLst>
          </p:cNvPr>
          <p:cNvSpPr/>
          <p:nvPr userDrawn="1"/>
        </p:nvSpPr>
        <p:spPr>
          <a:xfrm rot="10800000" flipH="1">
            <a:off x="-2688" y="5263863"/>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 xmlns:a16="http://schemas.microsoft.com/office/drawing/2014/main" id="{CD0F8AA9-2207-2D4C-C2E0-FEF14E2D9ACF}"/>
              </a:ext>
            </a:extLst>
          </p:cNvPr>
          <p:cNvCxnSpPr>
            <a:cxnSpLocks/>
          </p:cNvCxnSpPr>
          <p:nvPr userDrawn="1"/>
        </p:nvCxnSpPr>
        <p:spPr>
          <a:xfrm rot="5400000">
            <a:off x="6095999" y="2597192"/>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6" name="Footer Placeholder 5"/>
          <p:cNvSpPr>
            <a:spLocks noGrp="1"/>
          </p:cNvSpPr>
          <p:nvPr>
            <p:ph type="ftr" sz="quarter" idx="11"/>
          </p:nvPr>
        </p:nvSpPr>
        <p:spPr/>
        <p:txBody>
          <a:bodyPr/>
          <a:lstStyle/>
          <a:p>
            <a:r>
              <a:rPr lang="en-US" smtClean="0"/>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8" name="Footer Placeholder 7"/>
          <p:cNvSpPr>
            <a:spLocks noGrp="1"/>
          </p:cNvSpPr>
          <p:nvPr>
            <p:ph type="ftr" sz="quarter" idx="11"/>
          </p:nvPr>
        </p:nvSpPr>
        <p:spPr/>
        <p:txBody>
          <a:bodyPr/>
          <a:lstStyle/>
          <a:p>
            <a:r>
              <a:rPr lang="en-US" smtClean="0"/>
              <a:t>Crypto: investing &amp; trading</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
        <p:nvSpPr>
          <p:cNvPr id="10" name="Freeform 10">
            <a:extLst>
              <a:ext uri="{FF2B5EF4-FFF2-40B4-BE49-F238E27FC236}">
                <a16:creationId xmlns=""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 xmlns:a16="http://schemas.microsoft.com/office/drawing/2014/main" id="{BE5C5BCA-F960-4024-7215-2D2EFD0FEBF3}"/>
              </a:ext>
            </a:extLst>
          </p:cNvPr>
          <p:cNvSpPr/>
          <p:nvPr userDrawn="1"/>
        </p:nvSpPr>
        <p:spPr>
          <a:xfrm rot="16200000" flipV="1">
            <a:off x="7907199" y="2573198"/>
            <a:ext cx="6858000" cy="1711603"/>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 xmlns:a16="http://schemas.microsoft.com/office/drawing/2014/main" id="{6F62D03F-D065-13FE-5D30-58C2523BD14D}"/>
              </a:ext>
            </a:extLst>
          </p:cNvPr>
          <p:cNvSpPr/>
          <p:nvPr userDrawn="1"/>
        </p:nvSpPr>
        <p:spPr>
          <a:xfrm rot="5400000">
            <a:off x="7877132" y="2543132"/>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4" name="Footer Placeholder 3"/>
          <p:cNvSpPr>
            <a:spLocks noGrp="1"/>
          </p:cNvSpPr>
          <p:nvPr>
            <p:ph type="ftr" sz="quarter" idx="11"/>
          </p:nvPr>
        </p:nvSpPr>
        <p:spPr/>
        <p:txBody>
          <a:bodyPr/>
          <a:lstStyle/>
          <a:p>
            <a:r>
              <a:rPr lang="en-US" smtClean="0"/>
              <a:t>Crypto: investing &amp; trading</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6" name="Footer Placeholder 5"/>
          <p:cNvSpPr>
            <a:spLocks noGrp="1"/>
          </p:cNvSpPr>
          <p:nvPr>
            <p:ph type="ftr" sz="quarter" idx="11"/>
          </p:nvPr>
        </p:nvSpPr>
        <p:spPr/>
        <p:txBody>
          <a:bodyPr/>
          <a:lstStyle/>
          <a:p>
            <a:r>
              <a:rPr lang="en-US" smtClean="0"/>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A9912-C693-4839-BDB6-05FD677DA0BF}" type="datetimeFigureOut">
              <a:rPr lang="en-US" smtClean="0"/>
              <a:pPr/>
              <a:t>10/15/2023</a:t>
            </a:fld>
            <a:endParaRPr lang="en-US"/>
          </a:p>
        </p:txBody>
      </p:sp>
      <p:sp>
        <p:nvSpPr>
          <p:cNvPr id="6" name="Footer Placeholder 5"/>
          <p:cNvSpPr>
            <a:spLocks noGrp="1"/>
          </p:cNvSpPr>
          <p:nvPr>
            <p:ph type="ftr" sz="quarter" idx="11"/>
          </p:nvPr>
        </p:nvSpPr>
        <p:spPr/>
        <p:txBody>
          <a:bodyPr/>
          <a:lstStyle/>
          <a:p>
            <a:r>
              <a:rPr lang="en-US" smtClean="0"/>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6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A9912-C693-4839-BDB6-05FD677DA0BF}" type="datetimeFigureOut">
              <a:rPr lang="en-US" smtClean="0"/>
              <a:pPr/>
              <a:t>10/15/2023</a:t>
            </a:fld>
            <a:endParaRPr lang="en-US"/>
          </a:p>
        </p:txBody>
      </p:sp>
      <p:sp>
        <p:nvSpPr>
          <p:cNvPr id="5" name="Footer Placeholder 4"/>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Crypto: investing &amp; trading</a:t>
            </a:r>
            <a:endParaRPr lang="en-US" dirty="0"/>
          </a:p>
        </p:txBody>
      </p:sp>
      <p:sp>
        <p:nvSpPr>
          <p:cNvPr id="6" name="Slide Number Placeholder 5"/>
          <p:cNvSpPr>
            <a:spLocks noGrp="1"/>
          </p:cNvSpPr>
          <p:nvPr>
            <p:ph type="sldNum" sz="quarter" idx="4"/>
          </p:nvPr>
        </p:nvSpPr>
        <p:spPr>
          <a:xfrm>
            <a:off x="8737600" y="635636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pPr/>
              <a:t>‹#›</a:t>
            </a:fld>
            <a:endParaRPr lang="en-US" dirty="0"/>
          </a:p>
        </p:txBody>
      </p:sp>
      <p:cxnSp>
        <p:nvCxnSpPr>
          <p:cNvPr id="7" name="Straight Connector 6">
            <a:extLst>
              <a:ext uri="{FF2B5EF4-FFF2-40B4-BE49-F238E27FC236}">
                <a16:creationId xmlns="" xmlns:a16="http://schemas.microsoft.com/office/drawing/2014/main" id="{2BA4A2D6-617E-EEA3-E4EE-5BDB472F6A43}"/>
              </a:ext>
            </a:extLst>
          </p:cNvPr>
          <p:cNvCxnSpPr>
            <a:cxnSpLocks/>
          </p:cNvCxnSpPr>
          <p:nvPr userDrawn="1"/>
        </p:nvCxnSpPr>
        <p:spPr>
          <a:xfrm>
            <a:off x="594171"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870DB4-0446-EF22-E8E0-3A5B83923AC0}"/>
              </a:ext>
            </a:extLst>
          </p:cNvPr>
          <p:cNvSpPr>
            <a:spLocks noGrp="1"/>
          </p:cNvSpPr>
          <p:nvPr>
            <p:ph type="ctrTitle"/>
          </p:nvPr>
        </p:nvSpPr>
        <p:spPr>
          <a:xfrm>
            <a:off x="866274" y="802607"/>
            <a:ext cx="10363200" cy="2213309"/>
          </a:xfrm>
          <a:ln>
            <a:noFill/>
          </a:ln>
        </p:spPr>
        <p:txBody>
          <a:bodyPr/>
          <a:lstStyle/>
          <a:p>
            <a:r>
              <a:rPr lang="en-US" dirty="0" smtClean="0">
                <a:solidFill>
                  <a:schemeClr val="accent2">
                    <a:lumMod val="50000"/>
                  </a:schemeClr>
                </a:solidFill>
              </a:rPr>
              <a:t>NAAN MUDHALVAN SCHEME</a:t>
            </a:r>
            <a:r>
              <a:rPr lang="en-US" dirty="0" smtClean="0"/>
              <a:t/>
            </a:r>
            <a:br>
              <a:rPr lang="en-US" dirty="0" smtClean="0"/>
            </a:br>
            <a:r>
              <a:rPr lang="en-US" sz="3200" dirty="0" smtClean="0"/>
              <a:t>FUNDAMENTALS OF DATA LITERACY WITH TABLEAU</a:t>
            </a:r>
            <a:endParaRPr lang="en-US" dirty="0"/>
          </a:p>
        </p:txBody>
      </p:sp>
      <p:sp>
        <p:nvSpPr>
          <p:cNvPr id="3" name="Subtitle 2">
            <a:extLst>
              <a:ext uri="{FF2B5EF4-FFF2-40B4-BE49-F238E27FC236}">
                <a16:creationId xmlns="" xmlns:a16="http://schemas.microsoft.com/office/drawing/2014/main" id="{696329B1-2D04-0F3A-1081-C5117D8CE122}"/>
              </a:ext>
            </a:extLst>
          </p:cNvPr>
          <p:cNvSpPr>
            <a:spLocks noGrp="1"/>
          </p:cNvSpPr>
          <p:nvPr>
            <p:ph type="subTitle" idx="1"/>
          </p:nvPr>
        </p:nvSpPr>
        <p:spPr>
          <a:xfrm>
            <a:off x="1860885" y="2727158"/>
            <a:ext cx="8534400" cy="3721768"/>
          </a:xfrm>
        </p:spPr>
        <p:txBody>
          <a:bodyPr>
            <a:normAutofit lnSpcReduction="10000"/>
          </a:bodyPr>
          <a:lstStyle/>
          <a:p>
            <a:endParaRPr lang="en-US" dirty="0"/>
          </a:p>
          <a:p>
            <a:r>
              <a:rPr lang="en-US" dirty="0" smtClean="0">
                <a:solidFill>
                  <a:schemeClr val="tx1"/>
                </a:solidFill>
              </a:rPr>
              <a:t>PROJECT TITLE:  SUBSCRIBERS GALORE: EXPLORING WORLD’S TOP YOUTUBE CHANNELS</a:t>
            </a:r>
          </a:p>
          <a:p>
            <a:endParaRPr lang="en-US" dirty="0">
              <a:solidFill>
                <a:schemeClr val="tx1"/>
              </a:solidFill>
            </a:endParaRPr>
          </a:p>
          <a:p>
            <a:r>
              <a:rPr lang="en-US" dirty="0" smtClean="0">
                <a:solidFill>
                  <a:schemeClr val="tx1"/>
                </a:solidFill>
              </a:rPr>
              <a:t>TEAM ID: NM2023TMID15995</a:t>
            </a:r>
          </a:p>
          <a:p>
            <a:r>
              <a:rPr lang="en-US" dirty="0" smtClean="0">
                <a:solidFill>
                  <a:schemeClr val="tx1"/>
                </a:solidFill>
              </a:rPr>
              <a:t>TEAM LEAD ID: EDFF7320F87F2AA2FA40E5D8E74037</a:t>
            </a:r>
          </a:p>
          <a:p>
            <a:endParaRPr lang="en-US" dirty="0" smtClean="0">
              <a:solidFill>
                <a:schemeClr val="tx1"/>
              </a:solidFill>
            </a:endParaRPr>
          </a:p>
          <a:p>
            <a:endParaRPr lang="en-US" dirty="0">
              <a:solidFill>
                <a:schemeClr val="tx1"/>
              </a:solidFill>
            </a:endParaRPr>
          </a:p>
        </p:txBody>
      </p:sp>
    </p:spTree>
    <p:extLst>
      <p:ext uri="{BB962C8B-B14F-4D97-AF65-F5344CB8AC3E}">
        <p14:creationId xmlns=""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5" name="Picture 4" descr="Screenshot (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5" name="Picture 4" descr="Screenshot (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5" name="Picture 4" descr="Screenshot (8).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5" name="Picture 4" descr="Screenshot (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14</a:t>
            </a:fld>
            <a:endParaRPr lang="en-US" dirty="0"/>
          </a:p>
        </p:txBody>
      </p:sp>
      <p:pic>
        <p:nvPicPr>
          <p:cNvPr id="5" name="Picture 4" descr="Screenshot (10).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5" name="Picture 4" descr="Screenshot (11).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5" name="Picture 4" descr="Screenshot (1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solidFill>
                  <a:schemeClr val="accent2">
                    <a:lumMod val="50000"/>
                  </a:schemeClr>
                </a:solidFill>
              </a:rPr>
              <a:t>DASHBOARDS</a:t>
            </a:r>
            <a:endParaRPr lang="en-US" sz="7200" dirty="0">
              <a:solidFill>
                <a:schemeClr val="accent2">
                  <a:lumMod val="50000"/>
                </a:schemeClr>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8D90D4-B2F6-45F8-B1D2-0CE97D2C24F1}"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5" name="Picture 4" descr="Screenshot (13).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5" name="Picture 4" descr="Screenshot (1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50000"/>
                  </a:schemeClr>
                </a:solidFill>
              </a:rPr>
              <a:t>TEAM MEMBERS ID:</a:t>
            </a:r>
            <a:endParaRPr lang="en-US" dirty="0">
              <a:solidFill>
                <a:schemeClr val="accent2">
                  <a:lumMod val="50000"/>
                </a:schemeClr>
              </a:solidFill>
            </a:endParaRPr>
          </a:p>
        </p:txBody>
      </p:sp>
      <p:sp>
        <p:nvSpPr>
          <p:cNvPr id="3" name="Content Placeholder 2"/>
          <p:cNvSpPr>
            <a:spLocks noGrp="1"/>
          </p:cNvSpPr>
          <p:nvPr>
            <p:ph idx="1"/>
          </p:nvPr>
        </p:nvSpPr>
        <p:spPr/>
        <p:txBody>
          <a:bodyPr/>
          <a:lstStyle/>
          <a:p>
            <a:pPr algn="ctr">
              <a:buNone/>
            </a:pPr>
            <a:r>
              <a:rPr lang="en-US" dirty="0" smtClean="0"/>
              <a:t>  </a:t>
            </a:r>
            <a:r>
              <a:rPr lang="en-US" dirty="0" smtClean="0"/>
              <a:t>9111DA1A2E2730FA8AC4BF967BC0E137</a:t>
            </a:r>
          </a:p>
          <a:p>
            <a:pPr algn="ctr">
              <a:buNone/>
            </a:pPr>
            <a:endParaRPr lang="en-US" dirty="0" smtClean="0"/>
          </a:p>
          <a:p>
            <a:pPr algn="ctr">
              <a:buNone/>
            </a:pPr>
            <a:r>
              <a:rPr lang="en-US" dirty="0" smtClean="0"/>
              <a:t>004B3087D9ED81CA5BA46B66A4D7BFF7</a:t>
            </a:r>
          </a:p>
          <a:p>
            <a:pPr algn="ctr">
              <a:buNone/>
            </a:pPr>
            <a:r>
              <a:rPr lang="en-US" dirty="0" smtClean="0"/>
              <a:t> </a:t>
            </a:r>
          </a:p>
          <a:p>
            <a:pPr algn="ctr">
              <a:buNone/>
            </a:pPr>
            <a:r>
              <a:rPr lang="en-US" dirty="0" smtClean="0"/>
              <a:t>746538B1041605DBBF04F46DCF8537F4 </a:t>
            </a:r>
            <a:endParaRPr lang="en-US" dirty="0" smtClean="0"/>
          </a:p>
          <a:p>
            <a:pPr>
              <a:buNone/>
            </a:pPr>
            <a:endParaRPr lang="en-US" dirty="0" smtClean="0"/>
          </a:p>
          <a:p>
            <a:pPr>
              <a:buNone/>
            </a:pPr>
            <a:r>
              <a:rPr lang="en-US" dirty="0" smtClean="0"/>
              <a:t> </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20</a:t>
            </a:fld>
            <a:endParaRPr lang="en-US" dirty="0"/>
          </a:p>
        </p:txBody>
      </p:sp>
      <p:pic>
        <p:nvPicPr>
          <p:cNvPr id="5" name="Picture 4" descr="Screenshot (2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21</a:t>
            </a:fld>
            <a:endParaRPr lang="en-US" dirty="0"/>
          </a:p>
        </p:txBody>
      </p:sp>
      <p:pic>
        <p:nvPicPr>
          <p:cNvPr id="5" name="Picture 4" descr="Screenshot (1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22</a:t>
            </a:fld>
            <a:endParaRPr lang="en-US" dirty="0"/>
          </a:p>
        </p:txBody>
      </p:sp>
      <p:pic>
        <p:nvPicPr>
          <p:cNvPr id="5" name="Picture 4" descr="Screenshot (1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dirty="0" smtClean="0">
                <a:solidFill>
                  <a:schemeClr val="accent2">
                    <a:lumMod val="50000"/>
                  </a:schemeClr>
                </a:solidFill>
              </a:rPr>
              <a:t>STORY</a:t>
            </a:r>
            <a:endParaRPr lang="en-US" sz="8800" dirty="0">
              <a:solidFill>
                <a:schemeClr val="accent2">
                  <a:lumMod val="50000"/>
                </a:schemeClr>
              </a:solidFill>
            </a:endParaRPr>
          </a:p>
        </p:txBody>
      </p:sp>
      <p:sp>
        <p:nvSpPr>
          <p:cNvPr id="5" name="Slide Number Placeholder 4"/>
          <p:cNvSpPr>
            <a:spLocks noGrp="1"/>
          </p:cNvSpPr>
          <p:nvPr>
            <p:ph type="sldNum" sz="quarter" idx="12"/>
          </p:nvPr>
        </p:nvSpPr>
        <p:spPr/>
        <p:txBody>
          <a:bodyPr/>
          <a:lstStyle/>
          <a:p>
            <a:fld id="{6E8D90D4-B2F6-45F8-B1D2-0CE97D2C24F1}"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24</a:t>
            </a:fld>
            <a:endParaRPr lang="en-US" dirty="0"/>
          </a:p>
        </p:txBody>
      </p:sp>
      <p:pic>
        <p:nvPicPr>
          <p:cNvPr id="5" name="Picture 4" descr="Screenshot (1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25</a:t>
            </a:fld>
            <a:endParaRPr lang="en-US" dirty="0"/>
          </a:p>
        </p:txBody>
      </p:sp>
      <p:pic>
        <p:nvPicPr>
          <p:cNvPr id="6" name="Picture 5" descr="Screenshot (18).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26</a:t>
            </a:fld>
            <a:endParaRPr lang="en-US" dirty="0"/>
          </a:p>
        </p:txBody>
      </p:sp>
      <p:pic>
        <p:nvPicPr>
          <p:cNvPr id="5" name="Picture 4" descr="Screenshot (1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27</a:t>
            </a:fld>
            <a:endParaRPr lang="en-US" dirty="0"/>
          </a:p>
        </p:txBody>
      </p:sp>
      <p:pic>
        <p:nvPicPr>
          <p:cNvPr id="5" name="Picture 4" descr="Screenshot (20).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28</a:t>
            </a:fld>
            <a:endParaRPr lang="en-US" dirty="0"/>
          </a:p>
        </p:txBody>
      </p:sp>
      <p:pic>
        <p:nvPicPr>
          <p:cNvPr id="5" name="Picture 4" descr="Screenshot (21).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solidFill>
                  <a:schemeClr val="accent2">
                    <a:lumMod val="50000"/>
                  </a:schemeClr>
                </a:solidFill>
              </a:rPr>
              <a:t>PUBLISHING</a:t>
            </a:r>
            <a:endParaRPr lang="en-US" sz="7200" dirty="0">
              <a:solidFill>
                <a:schemeClr val="accent2">
                  <a:lumMod val="50000"/>
                </a:schemeClr>
              </a:solidFill>
            </a:endParaRPr>
          </a:p>
        </p:txBody>
      </p:sp>
      <p:sp>
        <p:nvSpPr>
          <p:cNvPr id="5" name="Slide Number Placeholder 4"/>
          <p:cNvSpPr>
            <a:spLocks noGrp="1"/>
          </p:cNvSpPr>
          <p:nvPr>
            <p:ph type="sldNum" sz="quarter" idx="12"/>
          </p:nvPr>
        </p:nvSpPr>
        <p:spPr/>
        <p:txBody>
          <a:bodyPr/>
          <a:lstStyle/>
          <a:p>
            <a:fld id="{6E8D90D4-B2F6-45F8-B1D2-0CE97D2C24F1}"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842920"/>
          </a:xfrm>
        </p:spPr>
        <p:txBody>
          <a:bodyPr>
            <a:normAutofit fontScale="90000"/>
          </a:bodyPr>
          <a:lstStyle/>
          <a:p>
            <a:r>
              <a:rPr lang="en-US" dirty="0" smtClean="0">
                <a:solidFill>
                  <a:schemeClr val="accent2">
                    <a:lumMod val="50000"/>
                  </a:schemeClr>
                </a:solidFill>
              </a:rPr>
              <a:t>INTRODUCTION: </a:t>
            </a:r>
            <a:br>
              <a:rPr lang="en-US" dirty="0" smtClean="0">
                <a:solidFill>
                  <a:schemeClr val="accent2">
                    <a:lumMod val="50000"/>
                  </a:schemeClr>
                </a:solidFill>
              </a:rPr>
            </a:br>
            <a:r>
              <a:rPr lang="en-US" sz="3600" b="1" dirty="0" smtClean="0"/>
              <a:t>Subscribers Galore: Exploring World’s Top YouTube Channels</a:t>
            </a:r>
            <a:endParaRPr lang="en-US" sz="3600" b="1" dirty="0">
              <a:solidFill>
                <a:schemeClr val="accent2">
                  <a:lumMod val="50000"/>
                </a:schemeClr>
              </a:solidFill>
            </a:endParaRPr>
          </a:p>
        </p:txBody>
      </p:sp>
      <p:sp>
        <p:nvSpPr>
          <p:cNvPr id="3" name="Content Placeholder 2"/>
          <p:cNvSpPr>
            <a:spLocks noGrp="1"/>
          </p:cNvSpPr>
          <p:nvPr>
            <p:ph idx="1"/>
          </p:nvPr>
        </p:nvSpPr>
        <p:spPr>
          <a:xfrm>
            <a:off x="609600" y="1973179"/>
            <a:ext cx="10972800" cy="4152990"/>
          </a:xfrm>
        </p:spPr>
        <p:txBody>
          <a:bodyPr/>
          <a:lstStyle/>
          <a:p>
            <a:pPr>
              <a:buNone/>
            </a:pPr>
            <a:r>
              <a:rPr lang="en-US" dirty="0" smtClean="0"/>
              <a:t>     A subscriber to a channel on the video-sharing YouTube is a user who has chosen to receive the channel’s “Subscriber” button, and each user’s subscription feed consists of videos published by channels to which the user is subscribed.  The ability to subscribe to users was introduced in October 2005.  YouTube began publishing a list of its most-subscribed channels in April 2006.  An early archive of the list dates to May 2006. </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30</a:t>
            </a:fld>
            <a:endParaRPr lang="en-US" dirty="0"/>
          </a:p>
        </p:txBody>
      </p:sp>
      <p:pic>
        <p:nvPicPr>
          <p:cNvPr id="5" name="Picture 4" descr="Screenshot (23).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31</a:t>
            </a:fld>
            <a:endParaRPr lang="en-US" dirty="0"/>
          </a:p>
        </p:txBody>
      </p:sp>
      <p:pic>
        <p:nvPicPr>
          <p:cNvPr id="5" name="Picture 4" descr="Screenshot (2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32</a:t>
            </a:fld>
            <a:endParaRPr lang="en-US" dirty="0"/>
          </a:p>
        </p:txBody>
      </p:sp>
      <p:pic>
        <p:nvPicPr>
          <p:cNvPr id="5" name="Picture 4" descr="Screenshot (2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33</a:t>
            </a:fld>
            <a:endParaRPr lang="en-US" dirty="0"/>
          </a:p>
        </p:txBody>
      </p:sp>
      <p:pic>
        <p:nvPicPr>
          <p:cNvPr id="6" name="Picture 5" descr="Screenshot (2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34</a:t>
            </a:fld>
            <a:endParaRPr lang="en-US" dirty="0"/>
          </a:p>
        </p:txBody>
      </p:sp>
      <p:pic>
        <p:nvPicPr>
          <p:cNvPr id="5" name="Picture 4" descr="Screenshot (2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35</a:t>
            </a:fld>
            <a:endParaRPr lang="en-US" dirty="0"/>
          </a:p>
        </p:txBody>
      </p:sp>
      <p:pic>
        <p:nvPicPr>
          <p:cNvPr id="5" name="Picture 4" descr="Screenshot (28).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36</a:t>
            </a:fld>
            <a:endParaRPr lang="en-US" dirty="0"/>
          </a:p>
        </p:txBody>
      </p:sp>
      <p:pic>
        <p:nvPicPr>
          <p:cNvPr id="5" name="Picture 4" descr="Screenshot (2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solidFill>
                  <a:schemeClr val="accent2">
                    <a:lumMod val="50000"/>
                  </a:schemeClr>
                </a:solidFill>
              </a:rPr>
              <a:t>THANK YOU</a:t>
            </a:r>
            <a:endParaRPr lang="en-US" sz="7200" dirty="0">
              <a:solidFill>
                <a:schemeClr val="accent2">
                  <a:lumMod val="50000"/>
                </a:schemeClr>
              </a:solidFill>
            </a:endParaRPr>
          </a:p>
        </p:txBody>
      </p:sp>
      <p:sp>
        <p:nvSpPr>
          <p:cNvPr id="5" name="Slide Number Placeholder 4"/>
          <p:cNvSpPr>
            <a:spLocks noGrp="1"/>
          </p:cNvSpPr>
          <p:nvPr>
            <p:ph type="sldNum" sz="quarter" idx="12"/>
          </p:nvPr>
        </p:nvSpPr>
        <p:spPr/>
        <p:txBody>
          <a:bodyPr/>
          <a:lstStyle/>
          <a:p>
            <a:fld id="{6E8D90D4-B2F6-45F8-B1D2-0CE97D2C24F1}"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0442" y="1684421"/>
            <a:ext cx="10363200" cy="3673642"/>
          </a:xfrm>
        </p:spPr>
        <p:txBody>
          <a:bodyPr>
            <a:normAutofit/>
          </a:bodyPr>
          <a:lstStyle/>
          <a:p>
            <a:r>
              <a:rPr lang="en-US" dirty="0" smtClean="0">
                <a:solidFill>
                  <a:schemeClr val="accent2">
                    <a:lumMod val="50000"/>
                  </a:schemeClr>
                </a:solidFill>
              </a:rPr>
              <a:t>EMPATHY MAP </a:t>
            </a:r>
            <a:br>
              <a:rPr lang="en-US" dirty="0" smtClean="0">
                <a:solidFill>
                  <a:schemeClr val="accent2">
                    <a:lumMod val="50000"/>
                  </a:schemeClr>
                </a:solidFill>
              </a:rPr>
            </a:br>
            <a:r>
              <a:rPr lang="en-US" dirty="0" smtClean="0">
                <a:solidFill>
                  <a:schemeClr val="accent2">
                    <a:lumMod val="50000"/>
                  </a:schemeClr>
                </a:solidFill>
              </a:rPr>
              <a:t>AND </a:t>
            </a:r>
            <a:br>
              <a:rPr lang="en-US" dirty="0" smtClean="0">
                <a:solidFill>
                  <a:schemeClr val="accent2">
                    <a:lumMod val="50000"/>
                  </a:schemeClr>
                </a:solidFill>
              </a:rPr>
            </a:br>
            <a:r>
              <a:rPr lang="en-US" dirty="0" smtClean="0">
                <a:solidFill>
                  <a:schemeClr val="accent2">
                    <a:lumMod val="50000"/>
                  </a:schemeClr>
                </a:solidFill>
              </a:rPr>
              <a:t>BRAINSTROMING MAP</a:t>
            </a:r>
            <a:endParaRPr lang="en-US" dirty="0">
              <a:solidFill>
                <a:schemeClr val="accent2">
                  <a:lumMod val="50000"/>
                </a:schemeClr>
              </a:solidFill>
            </a:endParaRPr>
          </a:p>
        </p:txBody>
      </p:sp>
      <p:sp>
        <p:nvSpPr>
          <p:cNvPr id="5" name="Slide Number Placeholder 4"/>
          <p:cNvSpPr>
            <a:spLocks noGrp="1"/>
          </p:cNvSpPr>
          <p:nvPr>
            <p:ph type="sldNum" sz="quarter" idx="12"/>
          </p:nvPr>
        </p:nvSpPr>
        <p:spPr/>
        <p:txBody>
          <a:bodyPr/>
          <a:lstStyle/>
          <a:p>
            <a:fld id="{294A09A9-5501-47C1-A89A-A340965A2BE2}" type="slidenum">
              <a:rPr lang="en-US" smtClean="0"/>
              <a:pPr/>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Empathy Map.jpg"/>
          <p:cNvPicPr>
            <a:picLocks noGrp="1" noChangeAspect="1"/>
          </p:cNvPicPr>
          <p:nvPr>
            <p:ph idx="1"/>
          </p:nvPr>
        </p:nvPicPr>
        <p:blipFill>
          <a:blip r:embed="rId2"/>
          <a:stretch>
            <a:fillRect/>
          </a:stretch>
        </p:blipFill>
        <p:spPr>
          <a:xfrm>
            <a:off x="2534653" y="882316"/>
            <a:ext cx="6256421" cy="5374105"/>
          </a:xfrm>
        </p:spPr>
      </p:pic>
      <p:sp>
        <p:nvSpPr>
          <p:cNvPr id="5" name="Slide Number Placeholder 4"/>
          <p:cNvSpPr>
            <a:spLocks noGrp="1"/>
          </p:cNvSpPr>
          <p:nvPr>
            <p:ph type="sldNum" sz="quarter" idx="12"/>
          </p:nvPr>
        </p:nvSpPr>
        <p:spPr/>
        <p:txBody>
          <a:bodyPr/>
          <a:lstStyle/>
          <a:p>
            <a:fld id="{294A09A9-5501-47C1-A89A-A340965A2BE2}"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rainstrom Map_page-0001.jpg"/>
          <p:cNvPicPr>
            <a:picLocks noGrp="1" noChangeAspect="1"/>
          </p:cNvPicPr>
          <p:nvPr>
            <p:ph idx="1"/>
          </p:nvPr>
        </p:nvPicPr>
        <p:blipFill>
          <a:blip r:embed="rId2"/>
          <a:stretch>
            <a:fillRect/>
          </a:stretch>
        </p:blipFill>
        <p:spPr>
          <a:xfrm>
            <a:off x="609600" y="2090708"/>
            <a:ext cx="10972800" cy="3544946"/>
          </a:xfrm>
        </p:spPr>
      </p:pic>
      <p:sp>
        <p:nvSpPr>
          <p:cNvPr id="4" name="Footer Placeholder 3"/>
          <p:cNvSpPr>
            <a:spLocks noGrp="1"/>
          </p:cNvSpPr>
          <p:nvPr>
            <p:ph type="ftr" sz="quarter" idx="11"/>
          </p:nvPr>
        </p:nvSpPr>
        <p:spPr/>
        <p:txBody>
          <a:bodyPr/>
          <a:lstStyle/>
          <a:p>
            <a:r>
              <a:rPr lang="en-US" dirty="0" smtClean="0"/>
              <a:t>Crypto: investing &amp; trading</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Crypto: investing &amp; trading</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6" name="Picture 5" descr="Screenshot (3).png"/>
          <p:cNvPicPr>
            <a:picLocks noChangeAspect="1"/>
          </p:cNvPicPr>
          <p:nvPr/>
        </p:nvPicPr>
        <p:blipFill>
          <a:blip r:embed="rId2"/>
          <a:stretch>
            <a:fillRect/>
          </a:stretch>
        </p:blipFill>
        <p:spPr>
          <a:xfrm>
            <a:off x="0" y="0"/>
            <a:ext cx="12192000" cy="68563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5" name="Picture 4" descr="Screenshot (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5" name="Picture 4" descr="Screenshot (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3.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297</Words>
  <Application>Microsoft Office PowerPoint</Application>
  <PresentationFormat>Custom</PresentationFormat>
  <Paragraphs>85</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NAAN MUDHALVAN SCHEME FUNDAMENTALS OF DATA LITERACY WITH TABLEAU</vt:lpstr>
      <vt:lpstr>TEAM MEMBERS ID:</vt:lpstr>
      <vt:lpstr>INTRODUCTION:  Subscribers Galore: Exploring World’s Top YouTube Channels</vt:lpstr>
      <vt:lpstr>EMPATHY MAP  AND  BRAINSTROMING MAP</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DASHBOARDS</vt:lpstr>
      <vt:lpstr>Slide 18</vt:lpstr>
      <vt:lpstr>Slide 19</vt:lpstr>
      <vt:lpstr>Slide 20</vt:lpstr>
      <vt:lpstr>Slide 21</vt:lpstr>
      <vt:lpstr>Slide 22</vt:lpstr>
      <vt:lpstr>STORY</vt:lpstr>
      <vt:lpstr>Slide 24</vt:lpstr>
      <vt:lpstr>Slide 25</vt:lpstr>
      <vt:lpstr>Slide 26</vt:lpstr>
      <vt:lpstr>Slide 27</vt:lpstr>
      <vt:lpstr>Slide 28</vt:lpstr>
      <vt:lpstr>PUBLISHING</vt:lpstr>
      <vt:lpstr>Slide 30</vt:lpstr>
      <vt:lpstr>Slide 31</vt:lpstr>
      <vt:lpstr>Slide 32</vt:lpstr>
      <vt:lpstr>Slide 33</vt:lpstr>
      <vt:lpstr>Slide 34</vt:lpstr>
      <vt:lpstr>Slide 35</vt:lpstr>
      <vt:lpstr>Slide 36</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2022-10-27T00:37:19Z</dcterms:created>
  <dcterms:modified xsi:type="dcterms:W3CDTF">2023-10-15T15:59:18Z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